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6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6" r:id="rId17"/>
    <p:sldId id="275" r:id="rId18"/>
    <p:sldId id="274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арти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24414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Выбор будущей профессии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4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632848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учиться в определённом колледже или ВУЗе само по себе похвально, так как оно говорит о проявленном интересе и проведённом сборе информации. Другое дело, что в понравившемся учебном заведении может просто не оказаться подходящей и интересной программы обучения. Несколько сглаживают проблему федеральных университеты, которые охватывают широкий спектр профессий гуманитарных и технических направленностей, а также владеют отличной материально-технической базой для обучения. Но и они не могут научить многим узким специальностям, которые, как правило, преподают отдельно выделенные учебные учреждения: врачи, педагоги, юристы и многие другие специальности окажутся недоступными при таком подходе.</a:t>
            </a:r>
          </a:p>
        </p:txBody>
      </p:sp>
      <p:pic>
        <p:nvPicPr>
          <p:cNvPr id="7170" name="Picture 2" descr="C:\Users\Admin\Desktop\typical-mistakes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9521"/>
            <a:ext cx="2887814" cy="19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9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8208912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Устаревшая или неправильная информация 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профессий не стоит на месте и непрерывно меняется. Одни специальности уходят в прошлое, другие только появляются. С развитием науки и появлением новых методов постоянному изменению подвергаются практически все имеющиеся на современном рынке труда профессии.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процессе определения необходимо хорошо знать, что представляет собой та или иная профессия в настоящее время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Учитывание только видимой стороны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любят помечтать о карьере известного актёра, певца или ведущего. Действительно, на первый взгляд представители подобных профессий легко собирают полные залы и получают большие гонорары, но немногие при этом представляют настоящее положение дел и огромное количество закулисной работы, будь то бесконечные репетиции, разъезды по стране или тренировки для поддержания себя в форме. Не будем забывать и о вынужденной публичности, которая понравится далеко не всем.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окончательно выбрать предпочтительную сферу деятельности необходимо как можно подробнее изучить её как можно подробнее со всех сторон.</a:t>
            </a:r>
          </a:p>
        </p:txBody>
      </p:sp>
    </p:spTree>
    <p:extLst>
      <p:ext uri="{BB962C8B-B14F-4D97-AF65-F5344CB8AC3E}">
        <p14:creationId xmlns:p14="http://schemas.microsoft.com/office/powerpoint/2010/main" val="407371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056" y="295198"/>
            <a:ext cx="8568952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желания разобраться в себе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выбора профессии, когда по тем или иным причинам человек отказывается разобраться в себе, выделить свои сильные и слабые стороны. Одной из таких причин может быть избегание ответственности за совершённый выбор и перекладывание её на других. Другой причиной может быть общая неуверенность в себе и сильно заниженная самооценка. В любом случае результат выбора, скорее всего, будет неудовлетворительным, сделанным без оглядки на объективную реальность, а работа не будет приносить радость и удовлетворение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оценка своих способностей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оценивание своих сильных и слабых сторон может привести к ошибочному выбору профессии и, как следствие, неудовлетворённости от процесса трудовой деятельности и понижению качества жизни. Если Вы неуверенно общаетесь с другими людьми и предпочитаете книги общению, то вряд ли стоит выбирать профессию журналиста или учителя.</a:t>
            </a:r>
          </a:p>
        </p:txBody>
      </p:sp>
      <p:pic>
        <p:nvPicPr>
          <p:cNvPr id="8194" name="Picture 2" descr="C:\Users\Admin\Desktop\картинки\typical-mistakes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1721"/>
            <a:ext cx="2716832" cy="18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5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756084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ошибки выбора профессии - привязанность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школьному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профессий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 разы больше, чем школьных предметов, к тому же многие специальности в своей деятельности охватывают множество направлений и соотносить их с конкретным предметом весьма затруднительно.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даже если самым любимым языком в школе был иностранный язык, то выбор профессии не ограничивается одним лишь переводчиком. Вариантов намного больше: от экскурсовода и переводчика до дипломата и посредника между отечественной компанией и иностранными предприятиями.</a:t>
            </a:r>
          </a:p>
        </p:txBody>
      </p:sp>
      <p:pic>
        <p:nvPicPr>
          <p:cNvPr id="10242" name="Picture 2" descr="C:\Users\Admin\Desktop\картинки\typical-mistakes-6-696x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1051"/>
            <a:ext cx="2808980" cy="20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0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848872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собственных способностей и интересов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выбора профессии -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гнорирование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способностей 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интересов. Очень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 выборе профессии люди сознательно отметают значимость своих интересов и способностей, выдвигая на первый план исключительно уровень заработной платы или эфемерную престижность профессии. Однако достичь вершин при таком выборе способны немногие – банально неприятно и сложно вкладываться в работу, которая неприятна и вызывает отторжение. А при отсутствии заметной отдушины в свободное время такой человек будет постоянно несчастлив, что приведёт к снижению качества жизни.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решением такой ошибки выбора профессии будет выбор именно такой специальности, которая нравится и заниматься которой будет интересно большую часть жизни.</a:t>
            </a:r>
          </a:p>
        </p:txBody>
      </p:sp>
      <p:pic>
        <p:nvPicPr>
          <p:cNvPr id="11266" name="Picture 2" descr="C:\Users\Admin\Desktop\картинки\typical-mistakes-7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55121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6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496944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семейные традиции против своей воли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хорошее и правильное дело, когда ребёнок идёт по стопам своих родителей. В его распоряжении богатый опыт, наработки и секреты профессии из первых рук, а поддержка и совет близких и понимающих людей при первых шагах совершенно неоценима, полезна и своевременна. Именно из таких семей выходят талантливые врачи, инженеры, актёры, учёные.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 против своей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бочке мёда может оказаться и весомая ложка дёгтя, которая перечеркнёт все плюсы такого подхода. Такой ложкой окажется желание ребёнка идти по стопам своих родителей и продолжать семейную династию. Кто-то под напором сломается и примет навязываемые правила игры, кто-то будет воевать за право идти своей дорогой. Главное, чтобы семья не воспринимала такое поведение как предательство и не начала вставлять палки в колёса на пути к профессии мечты. Такие действия приведут лишь к конфликтам и возможному разрыву отношений.</a:t>
            </a:r>
          </a:p>
        </p:txBody>
      </p:sp>
      <p:pic>
        <p:nvPicPr>
          <p:cNvPr id="12290" name="Picture 2" descr="C:\Users\Admin\Desktop\картинки\typical-mistakes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46" y="4797152"/>
            <a:ext cx="2988951" cy="19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568952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Недооценка своих физических особенностей 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профессиях необходимо максимально здраво оценивать свои физические возможности и особенности. Военная служба, спецназ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правоохранительных органах требуют отличной физической подготовки. Авиация требует идеального зрения и быстрого мышления. Для творческих профессий обязательно наличие вкуса и соответствующих умений.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профессий может быть освоены при должном настрое и постоянных усилиях на пути к намеченной цели, другие же могут оказаться закрыты навсегда. В таком случае можно освоить близкие или относительно смежные профессии. Например, если не получилось стать лётчиком гражданской авиации, то можно попробовать стать механиком по обслуживанию самолётов, диспетчером или даже стюардом.</a:t>
            </a: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Неверная оценка своих физических возможностей может привести к необходимости последующего получения другой специальности, что выльется в потерю времени и финансов.</a:t>
            </a:r>
          </a:p>
        </p:txBody>
      </p:sp>
      <p:pic>
        <p:nvPicPr>
          <p:cNvPr id="13314" name="Picture 2" descr="C:\Users\Admin\Desktop\картинки\typical-mistakes-9-696x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42" y="4941168"/>
            <a:ext cx="2952338" cy="16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0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8424936" cy="538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советы для избежания ошибки выбора профессии</a:t>
            </a: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Подытоживая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вышеперечисленные типичные ошибки выбора профессии, можно сказать, что выбор профессии это очень сложный и ответственный шаг, подходит к которому стоит максимально ответственно и серьёзно.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вывести несколько простых правил и советов, которые помогут избежать большей части ошибок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себе: своих способностях, талантах, интересах, физических возможностях.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свои сильные и слабые стороны по отношению к будущей работе.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профориентационные тесты в интернете или в бумажном виде и получить развёрнутую консультацию опытного психолога-профконсультанта.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разнообразным миром профессий, особенное внимание уделить подходящим под результаты из первых трёх советов.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правильности выбора познакомиться со специалистами из выбранных направлений и узнать незаметные на первый взгляд тонкости и особенности профессии.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вышеперечисленного выбрать наиболее интересное учебное заведение для получения высшего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подготовиться по выбранным предметам и сдать единые государственные экзамены на максимально хороший результат.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Поступить в выбранный ВУЗ и, отучившись, стать отличным специалистом, который получает удовольствие от работы и движется вверх по карьерной лестнице.</a:t>
            </a:r>
          </a:p>
        </p:txBody>
      </p:sp>
    </p:spTree>
    <p:extLst>
      <p:ext uri="{BB962C8B-B14F-4D97-AF65-F5344CB8AC3E}">
        <p14:creationId xmlns:p14="http://schemas.microsoft.com/office/powerpoint/2010/main" val="90362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96752"/>
            <a:ext cx="7992888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 родители!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важное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ответственное дело! Выбирая профессию, нужно учитывать в первую очередь интересы ребенка, его склонности, способности, желания и только потом семейные традиции и интересы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своему ребенку право выбора будущей 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вместе с ним возможные «за» и «против» выбранной им 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Рассматривайте выбор будущей профессии не только с позиции материальной выгоды, но и с позиции морального удовлетворения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в выборе будущей профессии личностные качества своего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 ребенок рано увлекся какой-то профессией, дайте ему возможность поддерживать этот интерес с помощью литературы, занятий в кружках и т.д. 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0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64760" cy="59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3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0632" y="1196752"/>
            <a:ext cx="687625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Профориентация это-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ru-RU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истема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мероприятий, направленных на выявление личностных особенностей, интересов и способностей у каждого человека для оказания ему помощи в разумном выборе профессии, наиболее соответствующих его индивидуальным 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возможностям.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C:\Users\Admin\Desktop\картинки\maxresdefault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53" y="4941169"/>
            <a:ext cx="3059832" cy="190080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Admin\Desktop\картинки\hello_html_35ee61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70"/>
            <a:ext cx="3062591" cy="1916830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9" name="Picture 7" descr="C:\Users\Admin\Desktop\картинки\gi7rrscspub1t4a2tc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57193"/>
            <a:ext cx="2717980" cy="1900807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723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511256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выбрать профессию?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99288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Сложнейший вопрос в жизни каждого человека! Потому, что когда мы выбираем профессию, мы выбираем будущее. Причем не только свое, но и  своих близких. Подросток мало знаком с миром профессии и еще ни разу в жизни не работал, поэтому для него выбор профессии оказывается вдвойне трудным.</a:t>
            </a:r>
          </a:p>
        </p:txBody>
      </p:sp>
      <p:pic>
        <p:nvPicPr>
          <p:cNvPr id="2052" name="Picture 4" descr="C:\Users\Admin\Desktop\картинки\0fc83e2ff6d37032286fdcfe90513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03102"/>
            <a:ext cx="4746104" cy="19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5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534" y="476672"/>
            <a:ext cx="81372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личности, интересов и склонностей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352928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личности, выражающие ее специальную направленность на познание определенных явлений окружающей жизни и определяющие вместе с тем ее более или менее постоянную склонность к определенным видам деятельности.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могут переходить в </a:t>
            </a: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определенной деятельностью, жажду этой деятельности. Настоящая склонность обычно сочетает в себе устойчивый интерес к тем или иным явлениям действительности и устойчивое стремление самому действовать в этом направлении. Между интересом и склонностью много общего, но есть и различие. Интересы можно выразить формулой «хочу знать», а склонность «хочу сделать».</a:t>
            </a:r>
          </a:p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человека, которые позволяют ему успешно овладевать тем или иным видом деятельности, профессией, совершенствоваться в них, эффективно выполнять функциональные обязанности в сложных ситуациях. Формирование способностей предполагает совершенствование внимания, памяти, творческого воображения, мышления и других психических процессов и свойств личности.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интересов, склонностей и способностей неразрывно связано с деятельностью человека. Поэтому необходимо обеспечить условия для знакомства и освоения учащимися самого широкого спектра видов деятельности.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9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655" y="692696"/>
            <a:ext cx="805124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выборе профессии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33" y="1444134"/>
            <a:ext cx="6624737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профессию, не имея о ней достоверной информации…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только на такие признаки, как престижность и/или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 под влиянием товарищей «за компанию»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отношения к человеку, представителю той или иной профессии, на саму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243263"/>
            <a:ext cx="1889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dmin\Desktop\картинки\typical-mistake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3549"/>
            <a:ext cx="1627905" cy="18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6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7741473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мира профессии одна из самых основных и распространенных ошибок выбора профессии, из которой и следуют многие другие. Многие школьники слабо представляют себе какие вообще бывают профессии и что происходит на рынке труда в настоящее время.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успешного выбора и начального ознакомления с интересными и подходящими именно Вам профессиями можно порекомендовать пройти тесты на профориентацию и подробно ознакомиться с богатым миром предлагаемых специальностей.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007547"/>
            <a:ext cx="2633946" cy="18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5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792088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престижность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яркий  представитель ошибок при выборе профессии. Очень часто молодые люди при выборе будущего карьерного пути ориентируются исключительно на престиж той или иной профессии. В результате на рынке труда оказывается огромное количество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свежевыпущенных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которые ходят на работу как на каторгу, мечтая о пятнице и смене карьеры. Обычно в категорию престижных профессий попадают юристы, финансисты, маркетологи, банкиры, сфера шоу бизнеса и прочие подобные. Бесспорно это хорошие профессии, но подходят они далеко не всем и не стоит выбирать опираясь исключительно на престижность. Как минимум существуют ещё такие же важные понятия как востребованность на рынке труда, интерес к профессии, физические и умственные предрасположенности к той или иной профессиональной сфере.</a:t>
            </a:r>
          </a:p>
        </p:txBody>
      </p:sp>
      <p:pic>
        <p:nvPicPr>
          <p:cNvPr id="9218" name="Picture 2" descr="C:\Users\Admin\Desktop\картинки\hello_html_6cd97b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4" y="5085185"/>
            <a:ext cx="2678646" cy="16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7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648" y="548680"/>
            <a:ext cx="7756783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 давлением окружающих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выбора профессии - выбор под давлением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окружающих. Обычно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роли окружающих оказываются родители, искренне и от всей души желающие пристроить своего любимого ребёнка в наилучшую, на их взгляд, сферу деятельности. К сожалению, очень часто при этом не рассматриваются интересы, таланты, возможности и стремления самого ребёнка, что приводит к ссорам в семьях или необходимость переучиваться и менять профессию впоследствии.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хуже, когда родители пытаются воплотить свои нереализованные мечты молодости в ребёнке. В таких случаях ребёнку необходимо уметь отстаивать свою точку зрения защищая свои интересы. Сложно учиться против воли, а работать ещё сложнее.</a:t>
            </a:r>
          </a:p>
        </p:txBody>
      </p:sp>
      <p:pic>
        <p:nvPicPr>
          <p:cNvPr id="5122" name="Picture 2" descr="C:\Users\Admin\Desktop\typical-mistake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66" y="5085184"/>
            <a:ext cx="236505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5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7849-background-co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7848872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Пойти учиться «за компанию»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когда интересной профессии так и не нашлось, а определиться с экзаменами и поступлением в ВУЗ нужно срочно, выпускники школ выбирают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компанию со школьными друзьями. Иногда такой вариант оказывается неплох, так как в уже сложившейся приятной компании учиться проще и веселее, а там, возможно, и профессия понравится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сути, данная ситуация это уход от личной ответственности и перекладывание её на других. Но окружающие совершенно не могут нести всю полноту ответственности за столь нелёгкий выбор каждого человека, как выбор профессии. Получается лотерея, в которой может и повезти, но гораздо чаще билет оказывается без выигрыша.</a:t>
            </a:r>
          </a:p>
        </p:txBody>
      </p:sp>
      <p:pic>
        <p:nvPicPr>
          <p:cNvPr id="6146" name="Picture 2" descr="C:\Users\Admin\Desktop\typical-mistakes-4-1024x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11" y="4869160"/>
            <a:ext cx="2890911" cy="19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89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1927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32</cp:revision>
  <dcterms:created xsi:type="dcterms:W3CDTF">2020-10-23T07:32:02Z</dcterms:created>
  <dcterms:modified xsi:type="dcterms:W3CDTF">2020-10-26T06:36:35Z</dcterms:modified>
</cp:coreProperties>
</file>