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sldIdLst>
    <p:sldId id="363" r:id="rId2"/>
    <p:sldId id="310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3" r:id="rId12"/>
    <p:sldId id="376" r:id="rId13"/>
    <p:sldId id="383" r:id="rId14"/>
  </p:sldIdLst>
  <p:sldSz cx="9144000" cy="6858000" type="screen4x3"/>
  <p:notesSz cx="6770688" cy="9902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AA0"/>
    <a:srgbClr val="6A5189"/>
    <a:srgbClr val="54406C"/>
    <a:srgbClr val="705690"/>
    <a:srgbClr val="FD6120"/>
    <a:srgbClr val="EE3B25"/>
    <a:srgbClr val="2C5871"/>
    <a:srgbClr val="F87508"/>
    <a:srgbClr val="F79646"/>
    <a:srgbClr val="A3C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1119" autoAdjust="0"/>
  </p:normalViewPr>
  <p:slideViewPr>
    <p:cSldViewPr>
      <p:cViewPr varScale="1">
        <p:scale>
          <a:sx n="106" d="100"/>
          <a:sy n="106" d="100"/>
        </p:scale>
        <p:origin x="-23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5156" y="0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1B3E9-144F-415C-8709-761497769D8E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48238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069" y="4703842"/>
            <a:ext cx="5416550" cy="445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5965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5156" y="9405965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4E091-1875-4715-9A20-3FA42BE52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3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A10F-9D1D-45B1-8FBC-23D75A175F7C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CC477-1D86-4DDA-9519-DE52C21A5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E71AA-7BAB-4480-803A-D27CF27C4F9E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E1DA5-E0F5-4656-B49A-3ECAAF2A0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611F75-F441-413F-8340-571CB93A474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64737-FF77-49CB-98A6-E748EC304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D5DF-E1DC-4DF7-AD35-289D3C88957F}" type="datetimeFigureOut">
              <a:rPr lang="ru-RU"/>
              <a:t>15.12.2020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3371-A905-405B-94E6-10CA4FE328A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B9E82-01EE-4264-8535-0E22803A054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F685A-0764-4423-9314-839328E38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EA6A7-AA24-4368-8A18-4DD3A2C9E3BC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5167C-44E5-447C-8F06-8A03C31B8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DE7A8-9F5B-4335-8BF5-123FCE93F5F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FEE61-9B07-4ABF-9F25-7FA0850A2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840E4-1FC4-40F0-91AF-7E15BA737A0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EA001-2F59-4BA1-9D86-7C20094CD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A5F18-ABA1-4B48-8266-AB8E7AF0F22B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89036-358C-4CBA-BF44-E90317E0A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D983A-BD49-43EF-9A67-07222DD5939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3DEF-7544-49E1-9827-AB2B98791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40BE4-C22D-46B3-AE0F-9A7EE70FB91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99148-48DD-4149-A89B-D9E94DB01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B6BA1-4F13-45F7-A69A-4130715BC9F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558C8-A1F4-4233-B959-7BBB9D37DF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F72E89-4C17-48C2-A212-1B54EDF51B0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2773D5-1186-440D-8E92-E02F3228EB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" y="34119"/>
            <a:ext cx="9144000" cy="68238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384414"/>
            <a:ext cx="7416824" cy="531902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8651" y="19809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2734" y="2975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9912" y="1420008"/>
            <a:ext cx="1781175" cy="371475"/>
          </a:xfrm>
          <a:prstGeom prst="rect">
            <a:avLst/>
          </a:prstGeom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06" y="1791483"/>
            <a:ext cx="7249794" cy="48891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АБИТУРИЕНТЫ!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на обучение в ВЫСШИЙ КОЛЛЕДЖ КАСУ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20072" y="2361694"/>
            <a:ext cx="2897935" cy="43650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79554" y="14049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60" y="82205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150569"/>
            <a:ext cx="2869214" cy="4201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217" y="5800083"/>
            <a:ext cx="5929709" cy="4969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242" y="5695365"/>
            <a:ext cx="706338" cy="7063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440" y="2253008"/>
            <a:ext cx="878156" cy="8017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94" y="4553761"/>
            <a:ext cx="4324958" cy="11221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354" y="3148891"/>
            <a:ext cx="609600" cy="7143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6520" y="3811807"/>
            <a:ext cx="2208406" cy="500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7907" y="5991986"/>
            <a:ext cx="300557" cy="2683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90522"/>
            <a:ext cx="9143999" cy="4382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" y="1344576"/>
            <a:ext cx="8427720" cy="140208"/>
          </a:xfrm>
          <a:prstGeom prst="rect">
            <a:avLst/>
          </a:prstGeom>
        </p:spPr>
      </p:pic>
      <p:pic>
        <p:nvPicPr>
          <p:cNvPr id="1026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6562" y="310296"/>
            <a:ext cx="707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7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</a:p>
        </p:txBody>
      </p:sp>
      <p:sp>
        <p:nvSpPr>
          <p:cNvPr id="7" name="AutoShape 5" descr="Казахстанско-Американский свободный университет-Высший коллед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7" descr="Казахстанско-Американский свободный университет-Высший колледж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" name="AutoShape 9" descr="Казахстанско-Американский свободный университет-Высший колледж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5" name="Picture 11" descr="C:\Users\Администратор\Desktop\на слайд профорен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76" y="1628799"/>
            <a:ext cx="3369836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988" y="1678028"/>
            <a:ext cx="4809657" cy="5009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473"/>
            <a:ext cx="7340352" cy="11772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subTitle" idx="1"/>
          </p:nvPr>
        </p:nvSpPr>
        <p:spPr>
          <a:xfrm>
            <a:off x="0" y="1486944"/>
            <a:ext cx="7776864" cy="318931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ВОЗМОЖНОСТИ</a:t>
            </a:r>
            <a:br>
              <a:rPr lang="ru-RU" sz="20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 </a:t>
            </a:r>
            <a: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 20 специальностям</a:t>
            </a:r>
            <a:b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 Углубленное изучение английского языка</a:t>
            </a:r>
            <a:b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 Участие в международных программах</a:t>
            </a:r>
            <a:b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 Участие в клубах по интересам</a:t>
            </a:r>
            <a:b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D6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 Получение высшего образования в КАСУ на льготных условиях по сокращенной форме обучения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139" y="4422655"/>
            <a:ext cx="3578455" cy="2385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465066"/>
            <a:ext cx="3514841" cy="2343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994474"/>
            <a:ext cx="1944216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837" y="1500557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EE3B25"/>
                </a:solidFill>
              </a:rPr>
              <a:t>Педагогические специальности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48518" y="1535113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EE3B25"/>
                </a:solidFill>
              </a:rPr>
              <a:t>Гуманитарные специальности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87945" y="294096"/>
            <a:ext cx="7548551" cy="9961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838" y="2183895"/>
            <a:ext cx="4492187" cy="3706451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48518" y="2183896"/>
            <a:ext cx="4062648" cy="3706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561" y="1341093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EE3B25"/>
                </a:solidFill>
              </a:rPr>
              <a:t>Экономические специальности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602" y="2190017"/>
            <a:ext cx="4579365" cy="21750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2206"/>
            <a:ext cx="4041775" cy="639762"/>
          </a:xfrm>
        </p:spPr>
        <p:txBody>
          <a:bodyPr/>
          <a:lstStyle/>
          <a:p>
            <a:r>
              <a:rPr lang="ru-RU" dirty="0">
                <a:solidFill>
                  <a:srgbClr val="EE3B25"/>
                </a:solidFill>
              </a:rPr>
              <a:t>         Специальности сервиса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6587" y="2190016"/>
            <a:ext cx="4194813" cy="217508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19809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012" y="1700077"/>
            <a:ext cx="4040188" cy="639762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solidFill>
                <a:srgbClr val="EE3B25"/>
              </a:solidFill>
            </a:endParaRPr>
          </a:p>
          <a:p>
            <a:r>
              <a:rPr lang="ru-RU" dirty="0">
                <a:solidFill>
                  <a:srgbClr val="EE3B25"/>
                </a:solidFill>
              </a:rPr>
              <a:t>Технические специальности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560" y="2114798"/>
            <a:ext cx="5184576" cy="246458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379" y="2398285"/>
            <a:ext cx="2846420" cy="1897613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671" y="1535113"/>
            <a:ext cx="3715991" cy="428283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3573016"/>
            <a:ext cx="5015682" cy="312121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32524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1268973"/>
            <a:ext cx="3220985" cy="1811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331" y="1711288"/>
            <a:ext cx="2571030" cy="1714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37708" y="31398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68760"/>
            <a:ext cx="6886484" cy="51438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74" y="1341093"/>
            <a:ext cx="4474840" cy="321970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501008"/>
            <a:ext cx="4454095" cy="321534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19809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колледж Казахстанско-Американского свободного  университета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истратор\Desktop\KAFU_Logo_2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8" y="82206"/>
            <a:ext cx="1398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Презентация PowerPoint</vt:lpstr>
      <vt:lpstr>Презентация PowerPoint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Высший колледж Казахстанско-Американского свободного  университета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Казахстанско-Американский Свободный университет  – первый ВУЗ в Казахстане, начавший подготовку бакалавров  по международным стандартам</dc:title>
  <dc:creator/>
  <cp:lastModifiedBy/>
  <cp:revision>59</cp:revision>
  <dcterms:created xsi:type="dcterms:W3CDTF">2008-03-12T22:02:00Z</dcterms:created>
  <dcterms:modified xsi:type="dcterms:W3CDTF">2020-12-15T04:26:58Z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